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647587" y="1549297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351203" y="189339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27180" y="2338756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실제 제주연구원 사이트의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en-US" altLang="ko-KR" spc="-150">
                <a:latin typeface="함초롬돋움"/>
                <a:ea typeface="함초롬돋움"/>
              </a:rPr>
              <a:t>“</a:t>
            </a:r>
            <a:r>
              <a:rPr lang="ko-KR" altLang="en-US" spc="-150">
                <a:latin typeface="함초롬돋움"/>
                <a:ea typeface="함초롬돋움"/>
              </a:rPr>
              <a:t>제주경제동향</a:t>
            </a:r>
            <a:r>
              <a:rPr lang="en-US" altLang="ko-KR" spc="-150">
                <a:latin typeface="함초롬돋움"/>
                <a:ea typeface="함초롬돋움"/>
              </a:rPr>
              <a:t>”</a:t>
            </a:r>
            <a:r>
              <a:rPr lang="ko-KR" altLang="en-US" spc="-150">
                <a:latin typeface="함초롬돋움"/>
                <a:ea typeface="함초롬돋움"/>
              </a:rPr>
              <a:t>을 분석한 자료를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참고하면 </a:t>
            </a:r>
            <a:r>
              <a:rPr lang="en-US" altLang="ko-KR" spc="-150">
                <a:latin typeface="함초롬돋움"/>
                <a:ea typeface="함초롬돋움"/>
              </a:rPr>
              <a:t>15</a:t>
            </a:r>
            <a:r>
              <a:rPr lang="ko-KR" altLang="en-US" spc="-150">
                <a:latin typeface="함초롬돋움"/>
                <a:ea typeface="함초롬돋움"/>
              </a:rPr>
              <a:t>년 </a:t>
            </a:r>
            <a:r>
              <a:rPr lang="en-US" altLang="ko-KR" spc="-150">
                <a:latin typeface="함초롬돋움"/>
                <a:ea typeface="함초롬돋움"/>
              </a:rPr>
              <a:t>100%</a:t>
            </a:r>
            <a:r>
              <a:rPr lang="ko-KR" altLang="en-US" spc="-150">
                <a:latin typeface="함초롬돋움"/>
                <a:ea typeface="함초롬돋움"/>
              </a:rPr>
              <a:t> 기준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전년도와 비교시 </a:t>
            </a: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현재는 </a:t>
            </a:r>
            <a:r>
              <a:rPr lang="en-US" altLang="ko-KR" spc="-150">
                <a:latin typeface="함초롬돋움"/>
                <a:ea typeface="함초롬돋움"/>
              </a:rPr>
              <a:t>1.5%</a:t>
            </a:r>
            <a:r>
              <a:rPr lang="ko-KR" altLang="en-US" spc="-150">
                <a:latin typeface="함초롬돋움"/>
                <a:ea typeface="함초롬돋움"/>
              </a:rPr>
              <a:t> 상승한것을 확인할 수 있습니다</a:t>
            </a:r>
            <a:r>
              <a:rPr lang="en-US" altLang="ko-KR" spc="-150">
                <a:latin typeface="함초롬돋움"/>
                <a:ea typeface="함초롬돋움"/>
              </a:rPr>
              <a:t>.</a:t>
            </a:r>
            <a:endParaRPr lang="en-US" altLang="ko-KR" spc="-15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6493" y="1831881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4" y="1762740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5847814" y="972722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902" y="1802507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5" y="2828835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251592" y="1943100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27" y="1943100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937613" y="1668443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83092" y="4555249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0850" y="2044493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9331" y="2011472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38" y="1987303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072" y="1972074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21730" y="1775540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0345" y="1847447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uLnTx/>
                <a:uFillTx/>
                <a:latin typeface="나눔스퀘어"/>
                <a:ea typeface="나눔스퀘어"/>
                <a:cs typeface="+mn-cs"/>
              </a:rPr>
              <a:t>Power Point Template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uLnTx/>
                <a:uFillTx/>
                <a:latin typeface="나눔스퀘어"/>
                <a:ea typeface="나눔스퀘어"/>
                <a:cs typeface="+mn-cs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165345" y="1937151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해상운상비를 제주도가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으로 예상됩니다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418506" y="4167172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250667" y="3748431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1145</Words>
  <Application>Microsoft Office PowerPoint</Application>
  <PresentationFormat>와이드스크린</PresentationFormat>
  <Paragraphs>332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나눔고딕 ExtraBold</vt:lpstr>
      <vt:lpstr>나눔스퀘어 ExtraBold</vt:lpstr>
      <vt:lpstr>나눔스퀘어 Bold</vt:lpstr>
      <vt:lpstr>함초롬돋움</vt:lpstr>
      <vt:lpstr>Arial</vt:lpstr>
      <vt:lpstr>나눔스퀘어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ICT01_23</cp:lastModifiedBy>
  <cp:revision>147</cp:revision>
  <dcterms:created xsi:type="dcterms:W3CDTF">2017-10-13T13:12:51Z</dcterms:created>
  <dcterms:modified xsi:type="dcterms:W3CDTF">2019-12-23T02:07:10Z</dcterms:modified>
  <cp:version>1000.0000.01</cp:version>
</cp:coreProperties>
</file>